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Lustria"/>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font" Target="fonts/Lustri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0" name="Shape 1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wreathsacrossamerica.org/" TargetMode="External"/><Relationship Id="rId4"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p:nvPr/>
        </p:nvSpPr>
        <p:spPr>
          <a:xfrm>
            <a:off x="0" y="6120830"/>
            <a:ext cx="12192000" cy="382137"/>
          </a:xfrm>
          <a:prstGeom prst="rect">
            <a:avLst/>
          </a:prstGeom>
          <a:solidFill>
            <a:srgbClr val="D7C277"/>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85" name="Shape 85"/>
          <p:cNvSpPr txBox="1"/>
          <p:nvPr>
            <p:ph idx="1" type="subTitle"/>
          </p:nvPr>
        </p:nvSpPr>
        <p:spPr>
          <a:xfrm>
            <a:off x="1523996" y="5454380"/>
            <a:ext cx="9144000" cy="493756"/>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b="0" i="0" lang="en-US" sz="2800" u="none" cap="none" strike="noStrike">
                <a:solidFill>
                  <a:schemeClr val="dk1"/>
                </a:solidFill>
                <a:latin typeface="Lustria"/>
                <a:ea typeface="Lustria"/>
                <a:cs typeface="Lustria"/>
                <a:sym typeface="Lustria"/>
              </a:rPr>
              <a:t>Osbourn High School</a:t>
            </a:r>
          </a:p>
        </p:txBody>
      </p:sp>
      <p:pic>
        <p:nvPicPr>
          <p:cNvPr id="86" name="Shape 86"/>
          <p:cNvPicPr preferRelativeResize="0"/>
          <p:nvPr/>
        </p:nvPicPr>
        <p:blipFill rotWithShape="1">
          <a:blip r:embed="rId3">
            <a:alphaModFix/>
          </a:blip>
          <a:srcRect b="5991" l="0" r="0" t="0"/>
          <a:stretch/>
        </p:blipFill>
        <p:spPr>
          <a:xfrm>
            <a:off x="3286853" y="0"/>
            <a:ext cx="5618286" cy="52816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5" name="Shape 145"/>
        <p:cNvGrpSpPr/>
        <p:nvPr/>
      </p:nvGrpSpPr>
      <p:grpSpPr>
        <a:xfrm>
          <a:off x="0" y="0"/>
          <a:ext cx="0" cy="0"/>
          <a:chOff x="0" y="0"/>
          <a:chExt cx="0" cy="0"/>
        </a:xfrm>
      </p:grpSpPr>
      <p:sp>
        <p:nvSpPr>
          <p:cNvPr id="146" name="Shape 146"/>
          <p:cNvSpPr/>
          <p:nvPr/>
        </p:nvSpPr>
        <p:spPr>
          <a:xfrm>
            <a:off x="0" y="5902998"/>
            <a:ext cx="12192000" cy="382137"/>
          </a:xfrm>
          <a:prstGeom prst="rect">
            <a:avLst/>
          </a:prstGeom>
          <a:solidFill>
            <a:srgbClr val="F4E0A5"/>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47" name="Shape 147"/>
          <p:cNvSpPr txBox="1"/>
          <p:nvPr>
            <p:ph type="title"/>
          </p:nvPr>
        </p:nvSpPr>
        <p:spPr>
          <a:xfrm>
            <a:off x="838200" y="215689"/>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Lustria"/>
              <a:buNone/>
            </a:pPr>
            <a:r>
              <a:rPr b="1" i="0" lang="en-US" sz="6000" u="none" cap="none" strike="noStrike">
                <a:solidFill>
                  <a:schemeClr val="dk1"/>
                </a:solidFill>
                <a:latin typeface="Lustria"/>
                <a:ea typeface="Lustria"/>
                <a:cs typeface="Lustria"/>
                <a:sym typeface="Lustria"/>
              </a:rPr>
              <a:t>OVERALL IMPACT</a:t>
            </a:r>
          </a:p>
        </p:txBody>
      </p:sp>
      <p:sp>
        <p:nvSpPr>
          <p:cNvPr id="148" name="Shape 148"/>
          <p:cNvSpPr txBox="1"/>
          <p:nvPr>
            <p:ph idx="1" type="body"/>
          </p:nvPr>
        </p:nvSpPr>
        <p:spPr>
          <a:xfrm>
            <a:off x="1392654" y="1860756"/>
            <a:ext cx="9406690" cy="4351338"/>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b="0" i="0" lang="en-US" sz="3400" u="none" cap="none" strike="noStrike">
                <a:solidFill>
                  <a:schemeClr val="dk1"/>
                </a:solidFill>
                <a:latin typeface="Lustria"/>
                <a:ea typeface="Lustria"/>
                <a:cs typeface="Lustria"/>
                <a:sym typeface="Lustria"/>
              </a:rPr>
              <a:t>All three schools promoted good citizenship, fellowship, and change through voluntary action. Together, we </a:t>
            </a:r>
            <a:r>
              <a:rPr b="1" i="0" lang="en-US" sz="3400" u="none" cap="none" strike="noStrike">
                <a:solidFill>
                  <a:srgbClr val="C00000"/>
                </a:solidFill>
                <a:latin typeface="Lustria"/>
                <a:ea typeface="Lustria"/>
                <a:cs typeface="Lustria"/>
                <a:sym typeface="Lustria"/>
              </a:rPr>
              <a:t>remember</a:t>
            </a:r>
            <a:r>
              <a:rPr b="0" i="0" lang="en-US" sz="3400" u="none" cap="none" strike="noStrike">
                <a:solidFill>
                  <a:schemeClr val="dk1"/>
                </a:solidFill>
                <a:latin typeface="Lustria"/>
                <a:ea typeface="Lustria"/>
                <a:cs typeface="Lustria"/>
                <a:sym typeface="Lustria"/>
              </a:rPr>
              <a:t>, </a:t>
            </a:r>
            <a:r>
              <a:rPr b="1" i="0" lang="en-US" sz="3400" u="none" cap="none" strike="noStrike">
                <a:solidFill>
                  <a:srgbClr val="888888"/>
                </a:solidFill>
                <a:latin typeface="Lustria"/>
                <a:ea typeface="Lustria"/>
                <a:cs typeface="Lustria"/>
                <a:sym typeface="Lustria"/>
              </a:rPr>
              <a:t>honor</a:t>
            </a:r>
            <a:r>
              <a:rPr b="0" i="0" lang="en-US" sz="3400" u="none" cap="none" strike="noStrike">
                <a:solidFill>
                  <a:schemeClr val="dk1"/>
                </a:solidFill>
                <a:latin typeface="Lustria"/>
                <a:ea typeface="Lustria"/>
                <a:cs typeface="Lustria"/>
                <a:sym typeface="Lustria"/>
              </a:rPr>
              <a:t>, and </a:t>
            </a:r>
            <a:r>
              <a:rPr b="1" i="0" lang="en-US" sz="3400" u="none" cap="none" strike="noStrike">
                <a:solidFill>
                  <a:srgbClr val="1F3864"/>
                </a:solidFill>
                <a:latin typeface="Lustria"/>
                <a:ea typeface="Lustria"/>
                <a:cs typeface="Lustria"/>
                <a:sym typeface="Lustria"/>
              </a:rPr>
              <a:t>teach</a:t>
            </a:r>
            <a:r>
              <a:rPr b="0" i="0" lang="en-US" sz="3400" u="none" cap="none" strike="noStrike">
                <a:solidFill>
                  <a:schemeClr val="dk1"/>
                </a:solidFill>
                <a:latin typeface="Lustria"/>
                <a:ea typeface="Lustria"/>
                <a:cs typeface="Lustria"/>
                <a:sym typeface="Lustria"/>
              </a:rPr>
              <a:t> our young citizens to remember the fallen, honor those that serve, and appreciate the freedoms we enjoy each day.</a:t>
            </a:r>
          </a:p>
        </p:txBody>
      </p:sp>
      <p:pic>
        <p:nvPicPr>
          <p:cNvPr descr="Image result for wreath border png" id="149" name="Shape 149"/>
          <p:cNvPicPr preferRelativeResize="0"/>
          <p:nvPr/>
        </p:nvPicPr>
        <p:blipFill rotWithShape="1">
          <a:blip r:embed="rId3">
            <a:alphaModFix/>
          </a:blip>
          <a:srcRect b="0" l="0" r="0" t="0"/>
          <a:stretch/>
        </p:blipFill>
        <p:spPr>
          <a:xfrm>
            <a:off x="2988218" y="5274401"/>
            <a:ext cx="5671636" cy="17084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Lustria"/>
              <a:buNone/>
            </a:pPr>
            <a:r>
              <a:rPr b="1" i="0" lang="en-US" sz="6000" u="none" cap="none" strike="noStrike">
                <a:solidFill>
                  <a:schemeClr val="dk1"/>
                </a:solidFill>
                <a:latin typeface="Lustria"/>
                <a:ea typeface="Lustria"/>
                <a:cs typeface="Lustria"/>
                <a:sym typeface="Lustria"/>
              </a:rPr>
              <a:t>How Can I Do It?</a:t>
            </a:r>
          </a:p>
        </p:txBody>
      </p:sp>
      <p:sp>
        <p:nvSpPr>
          <p:cNvPr id="155" name="Shape 155"/>
          <p:cNvSpPr txBox="1"/>
          <p:nvPr>
            <p:ph idx="1" type="body"/>
          </p:nvPr>
        </p:nvSpPr>
        <p:spPr>
          <a:xfrm>
            <a:off x="4154605" y="2506661"/>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Visit </a:t>
            </a:r>
            <a:r>
              <a:rPr b="0" i="1" lang="en-US" sz="3600" u="sng" cap="none" strike="noStrike">
                <a:solidFill>
                  <a:schemeClr val="hlink"/>
                </a:solidFill>
                <a:latin typeface="Calibri"/>
                <a:ea typeface="Calibri"/>
                <a:cs typeface="Calibri"/>
                <a:sym typeface="Calibri"/>
                <a:hlinkClick r:id="rId3"/>
              </a:rPr>
              <a:t>www.wreathsacrossamerica.org</a:t>
            </a:r>
          </a:p>
          <a:p>
            <a:pPr indent="-228600" lvl="0" marL="228600" marR="0" rtl="0" algn="l">
              <a:lnSpc>
                <a:spcPct val="90000"/>
              </a:lnSpc>
              <a:spcBef>
                <a:spcPts val="100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Select </a:t>
            </a:r>
            <a:r>
              <a:rPr b="1" i="0" lang="en-US" sz="3600" u="none" cap="none" strike="noStrike">
                <a:solidFill>
                  <a:schemeClr val="dk1"/>
                </a:solidFill>
                <a:latin typeface="Calibri"/>
                <a:ea typeface="Calibri"/>
                <a:cs typeface="Calibri"/>
                <a:sym typeface="Calibri"/>
              </a:rPr>
              <a:t>Volunteer at an event</a:t>
            </a:r>
          </a:p>
          <a:p>
            <a:pPr indent="-228600" lvl="0" marL="228600" marR="0" rtl="0" algn="l">
              <a:lnSpc>
                <a:spcPct val="90000"/>
              </a:lnSpc>
              <a:spcBef>
                <a:spcPts val="1000"/>
              </a:spcBef>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Pick your </a:t>
            </a:r>
            <a:r>
              <a:rPr b="1" i="0" lang="en-US" sz="3600" u="none" cap="none" strike="noStrike">
                <a:solidFill>
                  <a:schemeClr val="dk1"/>
                </a:solidFill>
                <a:latin typeface="Calibri"/>
                <a:ea typeface="Calibri"/>
                <a:cs typeface="Calibri"/>
                <a:sym typeface="Calibri"/>
              </a:rPr>
              <a:t>local or desired location</a:t>
            </a:r>
          </a:p>
        </p:txBody>
      </p:sp>
      <p:sp>
        <p:nvSpPr>
          <p:cNvPr id="156" name="Shape 156"/>
          <p:cNvSpPr/>
          <p:nvPr/>
        </p:nvSpPr>
        <p:spPr>
          <a:xfrm>
            <a:off x="0" y="6120830"/>
            <a:ext cx="12192000" cy="382137"/>
          </a:xfrm>
          <a:prstGeom prst="rect">
            <a:avLst/>
          </a:prstGeom>
          <a:solidFill>
            <a:srgbClr val="F4E0A5"/>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Volunteer" id="157" name="Shape 157"/>
          <p:cNvPicPr preferRelativeResize="0"/>
          <p:nvPr/>
        </p:nvPicPr>
        <p:blipFill rotWithShape="1">
          <a:blip r:embed="rId4">
            <a:alphaModFix/>
          </a:blip>
          <a:srcRect b="0" l="0" r="0" t="0"/>
          <a:stretch/>
        </p:blipFill>
        <p:spPr>
          <a:xfrm>
            <a:off x="736979" y="1851771"/>
            <a:ext cx="2892188" cy="28921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1190700" y="1113150"/>
            <a:ext cx="9569100" cy="4407000"/>
          </a:xfrm>
          <a:prstGeom prst="rect">
            <a:avLst/>
          </a:prstGeom>
          <a:noFill/>
          <a:ln>
            <a:noFill/>
          </a:ln>
        </p:spPr>
        <p:txBody>
          <a:bodyPr anchorCtr="0" anchor="ctr" bIns="45700" lIns="91425" rIns="91425" tIns="45700">
            <a:noAutofit/>
          </a:bodyPr>
          <a:lstStyle/>
          <a:p>
            <a:pPr indent="0" lvl="0" marL="0" marR="0" rtl="0" algn="ctr">
              <a:lnSpc>
                <a:spcPct val="200000"/>
              </a:lnSpc>
              <a:spcBef>
                <a:spcPts val="0"/>
              </a:spcBef>
              <a:buClr>
                <a:schemeClr val="dk1"/>
              </a:buClr>
              <a:buSzPct val="25000"/>
              <a:buFont typeface="Arial"/>
              <a:buNone/>
            </a:pPr>
            <a:r>
              <a:rPr b="0" i="0" lang="en-US" sz="2100" u="none" cap="none" strike="noStrike">
                <a:solidFill>
                  <a:schemeClr val="dk1"/>
                </a:solidFill>
                <a:latin typeface="Lustria"/>
                <a:ea typeface="Lustria"/>
                <a:cs typeface="Lustria"/>
                <a:sym typeface="Lustria"/>
              </a:rPr>
              <a:t>Every year in December, people across the country gather together in a wreath-laying ceremony and appreciate the men and women who have fought for our freedom. Over 1,000 locations honor this tradition and show respect to those who have served our country. For the past four years, Manassas city has joined the intermediate, middle, and high school student councils for this amazing experience at Quantico National Cemetery.</a:t>
            </a:r>
          </a:p>
        </p:txBody>
      </p:sp>
      <p:pic>
        <p:nvPicPr>
          <p:cNvPr descr="Image result for christmas leaves border" id="92" name="Shape 92"/>
          <p:cNvPicPr preferRelativeResize="0"/>
          <p:nvPr/>
        </p:nvPicPr>
        <p:blipFill rotWithShape="1">
          <a:blip r:embed="rId3">
            <a:alphaModFix/>
          </a:blip>
          <a:srcRect b="0" l="0" r="0" t="64808"/>
          <a:stretch/>
        </p:blipFill>
        <p:spPr>
          <a:xfrm>
            <a:off x="3255710" y="5390146"/>
            <a:ext cx="5439110" cy="1467853"/>
          </a:xfrm>
          <a:prstGeom prst="rect">
            <a:avLst/>
          </a:prstGeom>
          <a:noFill/>
          <a:ln>
            <a:noFill/>
          </a:ln>
        </p:spPr>
      </p:pic>
      <p:pic>
        <p:nvPicPr>
          <p:cNvPr descr="Image result for christmas leaves border" id="93" name="Shape 93"/>
          <p:cNvPicPr preferRelativeResize="0"/>
          <p:nvPr/>
        </p:nvPicPr>
        <p:blipFill rotWithShape="1">
          <a:blip r:embed="rId3">
            <a:alphaModFix/>
          </a:blip>
          <a:srcRect b="66666" l="0" r="0" t="0"/>
          <a:stretch/>
        </p:blipFill>
        <p:spPr>
          <a:xfrm>
            <a:off x="3180555" y="0"/>
            <a:ext cx="5262600" cy="126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766999" y="375239"/>
            <a:ext cx="10728157" cy="603500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4400" u="none" cap="none" strike="noStrike">
                <a:solidFill>
                  <a:schemeClr val="dk1"/>
                </a:solidFill>
                <a:latin typeface="Lustria"/>
                <a:ea typeface="Lustria"/>
                <a:cs typeface="Lustria"/>
                <a:sym typeface="Lustria"/>
              </a:rPr>
              <a:t>REMEMBER</a:t>
            </a:r>
          </a:p>
          <a:p>
            <a:pPr indent="0" lvl="0" marL="0" marR="0" rtl="0" algn="l">
              <a:lnSpc>
                <a:spcPct val="90000"/>
              </a:lnSpc>
              <a:spcBef>
                <a:spcPts val="1000"/>
              </a:spcBef>
              <a:spcAft>
                <a:spcPts val="0"/>
              </a:spcAft>
              <a:buClr>
                <a:schemeClr val="dk1"/>
              </a:buClr>
              <a:buSzPct val="25000"/>
              <a:buFont typeface="Arial"/>
              <a:buNone/>
            </a:pPr>
            <a:r>
              <a:rPr b="0" i="1" lang="en-US" sz="4400" u="none" cap="none" strike="noStrike">
                <a:solidFill>
                  <a:schemeClr val="dk1"/>
                </a:solidFill>
                <a:latin typeface="Lustria"/>
                <a:ea typeface="Lustria"/>
                <a:cs typeface="Lustria"/>
                <a:sym typeface="Lustria"/>
              </a:rPr>
              <a:t>our fallen U.S. veterans.</a:t>
            </a:r>
          </a:p>
          <a:p>
            <a:pPr indent="0" lvl="0" marL="0" marR="0" rtl="0" algn="l">
              <a:lnSpc>
                <a:spcPct val="90000"/>
              </a:lnSpc>
              <a:spcBef>
                <a:spcPts val="1000"/>
              </a:spcBef>
              <a:spcAft>
                <a:spcPts val="0"/>
              </a:spcAft>
              <a:buClr>
                <a:schemeClr val="dk1"/>
              </a:buClr>
              <a:buSzPct val="25000"/>
              <a:buFont typeface="Arial"/>
              <a:buNone/>
            </a:pPr>
            <a:r>
              <a:t/>
            </a:r>
            <a:endParaRPr b="0" i="1" sz="4400" u="none" cap="none" strike="noStrike">
              <a:solidFill>
                <a:schemeClr val="dk1"/>
              </a:solidFill>
              <a:latin typeface="Lustria"/>
              <a:ea typeface="Lustria"/>
              <a:cs typeface="Lustria"/>
              <a:sym typeface="Lustria"/>
            </a:endParaRPr>
          </a:p>
          <a:p>
            <a:pPr indent="0" lvl="0" marL="0" marR="0" rtl="0" algn="l">
              <a:lnSpc>
                <a:spcPct val="90000"/>
              </a:lnSpc>
              <a:spcBef>
                <a:spcPts val="1000"/>
              </a:spcBef>
              <a:spcAft>
                <a:spcPts val="0"/>
              </a:spcAft>
              <a:buClr>
                <a:schemeClr val="dk1"/>
              </a:buClr>
              <a:buSzPct val="25000"/>
              <a:buFont typeface="Arial"/>
              <a:buNone/>
            </a:pPr>
            <a:r>
              <a:rPr b="1" i="0" lang="en-US" sz="4400" u="none" cap="none" strike="noStrike">
                <a:solidFill>
                  <a:schemeClr val="dk1"/>
                </a:solidFill>
                <a:latin typeface="Lustria"/>
                <a:ea typeface="Lustria"/>
                <a:cs typeface="Lustria"/>
                <a:sym typeface="Lustria"/>
              </a:rPr>
              <a:t>HONOR</a:t>
            </a:r>
          </a:p>
          <a:p>
            <a:pPr indent="0" lvl="0" marL="0" marR="0" rtl="0" algn="l">
              <a:lnSpc>
                <a:spcPct val="90000"/>
              </a:lnSpc>
              <a:spcBef>
                <a:spcPts val="1000"/>
              </a:spcBef>
              <a:spcAft>
                <a:spcPts val="0"/>
              </a:spcAft>
              <a:buClr>
                <a:schemeClr val="dk1"/>
              </a:buClr>
              <a:buSzPct val="25000"/>
              <a:buFont typeface="Arial"/>
              <a:buNone/>
            </a:pPr>
            <a:r>
              <a:rPr b="0" i="1" lang="en-US" sz="4400" u="none" cap="none" strike="noStrike">
                <a:solidFill>
                  <a:schemeClr val="dk1"/>
                </a:solidFill>
                <a:latin typeface="Lustria"/>
                <a:ea typeface="Lustria"/>
                <a:cs typeface="Lustria"/>
                <a:sym typeface="Lustria"/>
              </a:rPr>
              <a:t>those who serve.</a:t>
            </a:r>
          </a:p>
          <a:p>
            <a:pPr indent="0" lvl="0" marL="0" marR="0" rtl="0" algn="l">
              <a:lnSpc>
                <a:spcPct val="90000"/>
              </a:lnSpc>
              <a:spcBef>
                <a:spcPts val="1000"/>
              </a:spcBef>
              <a:spcAft>
                <a:spcPts val="0"/>
              </a:spcAft>
              <a:buClr>
                <a:schemeClr val="dk1"/>
              </a:buClr>
              <a:buSzPct val="25000"/>
              <a:buFont typeface="Arial"/>
              <a:buNone/>
            </a:pPr>
            <a:r>
              <a:t/>
            </a:r>
            <a:endParaRPr b="0" i="0" sz="4400" u="none" cap="none" strike="noStrike">
              <a:solidFill>
                <a:schemeClr val="dk1"/>
              </a:solidFill>
              <a:latin typeface="Lustria"/>
              <a:ea typeface="Lustria"/>
              <a:cs typeface="Lustria"/>
              <a:sym typeface="Lustria"/>
            </a:endParaRPr>
          </a:p>
          <a:p>
            <a:pPr indent="0" lvl="0" marL="0" marR="0" rtl="0" algn="l">
              <a:lnSpc>
                <a:spcPct val="90000"/>
              </a:lnSpc>
              <a:spcBef>
                <a:spcPts val="1000"/>
              </a:spcBef>
              <a:spcAft>
                <a:spcPts val="0"/>
              </a:spcAft>
              <a:buClr>
                <a:schemeClr val="dk1"/>
              </a:buClr>
              <a:buSzPct val="25000"/>
              <a:buFont typeface="Arial"/>
              <a:buNone/>
            </a:pPr>
            <a:r>
              <a:rPr b="1" i="0" lang="en-US" sz="4400" u="none" cap="none" strike="noStrike">
                <a:solidFill>
                  <a:schemeClr val="dk1"/>
                </a:solidFill>
                <a:latin typeface="Lustria"/>
                <a:ea typeface="Lustria"/>
                <a:cs typeface="Lustria"/>
                <a:sym typeface="Lustria"/>
              </a:rPr>
              <a:t>TEACH</a:t>
            </a:r>
          </a:p>
          <a:p>
            <a:pPr indent="0" lvl="0" marL="0" marR="0" rtl="0" algn="l">
              <a:lnSpc>
                <a:spcPct val="90000"/>
              </a:lnSpc>
              <a:spcBef>
                <a:spcPts val="1000"/>
              </a:spcBef>
              <a:spcAft>
                <a:spcPts val="0"/>
              </a:spcAft>
              <a:buClr>
                <a:schemeClr val="dk1"/>
              </a:buClr>
              <a:buSzPct val="25000"/>
              <a:buFont typeface="Arial"/>
              <a:buNone/>
            </a:pPr>
            <a:r>
              <a:rPr b="0" i="1" lang="en-US" sz="4400" u="none" cap="none" strike="noStrike">
                <a:solidFill>
                  <a:schemeClr val="dk1"/>
                </a:solidFill>
                <a:latin typeface="Lustria"/>
                <a:ea typeface="Lustria"/>
                <a:cs typeface="Lustria"/>
                <a:sym typeface="Lustria"/>
              </a:rPr>
              <a:t>your children the value of freedom.</a:t>
            </a:r>
          </a:p>
          <a:p>
            <a:pPr indent="0" lvl="0" marL="0" marR="0" rtl="0" algn="ctr">
              <a:lnSpc>
                <a:spcPct val="90000"/>
              </a:lnSpc>
              <a:spcBef>
                <a:spcPts val="1000"/>
              </a:spcBef>
              <a:buClr>
                <a:schemeClr val="dk1"/>
              </a:buClr>
              <a:buSzPct val="25000"/>
              <a:buFont typeface="Arial"/>
              <a:buNone/>
            </a:pPr>
            <a:r>
              <a:rPr b="0" i="0" lang="en-US" sz="4400" u="none" cap="none" strike="noStrike">
                <a:solidFill>
                  <a:schemeClr val="dk1"/>
                </a:solidFill>
                <a:latin typeface="Lustria"/>
                <a:ea typeface="Lustria"/>
                <a:cs typeface="Lustria"/>
                <a:sym typeface="Lustria"/>
              </a:rPr>
              <a:t> </a:t>
            </a:r>
          </a:p>
        </p:txBody>
      </p:sp>
      <p:pic>
        <p:nvPicPr>
          <p:cNvPr descr="Image result for flag gif" id="99" name="Shape 99"/>
          <p:cNvPicPr preferRelativeResize="0"/>
          <p:nvPr/>
        </p:nvPicPr>
        <p:blipFill rotWithShape="1">
          <a:blip r:embed="rId3">
            <a:alphaModFix/>
          </a:blip>
          <a:srcRect b="0" l="0" r="0" t="0"/>
          <a:stretch/>
        </p:blipFill>
        <p:spPr>
          <a:xfrm>
            <a:off x="6343432" y="1870075"/>
            <a:ext cx="4617600" cy="346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838200" y="298150"/>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Lustria"/>
              <a:buNone/>
            </a:pPr>
            <a:r>
              <a:rPr b="1" i="0" lang="en-US" sz="6000" u="none" cap="none" strike="noStrike">
                <a:solidFill>
                  <a:schemeClr val="dk1"/>
                </a:solidFill>
                <a:latin typeface="Lustria"/>
                <a:ea typeface="Lustria"/>
                <a:cs typeface="Lustria"/>
                <a:sym typeface="Lustria"/>
              </a:rPr>
              <a:t>  REMEMBER</a:t>
            </a:r>
          </a:p>
        </p:txBody>
      </p:sp>
      <p:sp>
        <p:nvSpPr>
          <p:cNvPr id="105" name="Shape 105"/>
          <p:cNvSpPr txBox="1"/>
          <p:nvPr>
            <p:ph idx="1" type="body"/>
          </p:nvPr>
        </p:nvSpPr>
        <p:spPr>
          <a:xfrm>
            <a:off x="838200" y="1825625"/>
            <a:ext cx="10515599" cy="4351338"/>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4000" u="none" cap="none" strike="noStrike">
                <a:solidFill>
                  <a:schemeClr val="dk1"/>
                </a:solidFill>
                <a:latin typeface="Lustria"/>
                <a:ea typeface="Lustria"/>
                <a:cs typeface="Lustria"/>
                <a:sym typeface="Lustria"/>
              </a:rPr>
              <a:t>We say the names of the lost servicemen and women aloud to remember their lives</a:t>
            </a:r>
          </a:p>
          <a:p>
            <a:pPr indent="0" lvl="0" marL="0" marR="0" rtl="0" algn="ctr">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Lustria"/>
              <a:ea typeface="Lustria"/>
              <a:cs typeface="Lustria"/>
              <a:sym typeface="Lustria"/>
            </a:endParaRPr>
          </a:p>
          <a:p>
            <a:pPr indent="0" lvl="0" marL="0" marR="0" rtl="0" algn="ctr">
              <a:lnSpc>
                <a:spcPct val="90000"/>
              </a:lnSpc>
              <a:spcBef>
                <a:spcPts val="1000"/>
              </a:spcBef>
              <a:buClr>
                <a:schemeClr val="dk1"/>
              </a:buClr>
              <a:buSzPct val="25000"/>
              <a:buFont typeface="Arial"/>
              <a:buNone/>
            </a:pPr>
            <a:r>
              <a:rPr b="0" i="1" lang="en-US" sz="2800" u="none" cap="none" strike="noStrike">
                <a:solidFill>
                  <a:schemeClr val="dk1"/>
                </a:solidFill>
                <a:latin typeface="Lustria"/>
                <a:ea typeface="Lustria"/>
                <a:cs typeface="Lustria"/>
                <a:sym typeface="Lustria"/>
              </a:rPr>
              <a:t>“This event was very respectful towards each branch of the military and I felt very moved by what the people were saying.”</a:t>
            </a:r>
          </a:p>
        </p:txBody>
      </p:sp>
      <p:pic>
        <p:nvPicPr>
          <p:cNvPr descr="Image result for wreath gif" id="106" name="Shape 106"/>
          <p:cNvPicPr preferRelativeResize="0"/>
          <p:nvPr/>
        </p:nvPicPr>
        <p:blipFill rotWithShape="1">
          <a:blip r:embed="rId3">
            <a:alphaModFix/>
          </a:blip>
          <a:srcRect b="0" l="0" r="0" t="0"/>
          <a:stretch/>
        </p:blipFill>
        <p:spPr>
          <a:xfrm>
            <a:off x="1842447" y="0"/>
            <a:ext cx="1915141" cy="1921861"/>
          </a:xfrm>
          <a:prstGeom prst="rect">
            <a:avLst/>
          </a:prstGeom>
          <a:noFill/>
          <a:ln>
            <a:noFill/>
          </a:ln>
        </p:spPr>
      </p:pic>
      <p:sp>
        <p:nvSpPr>
          <p:cNvPr id="107" name="Shape 107"/>
          <p:cNvSpPr/>
          <p:nvPr/>
        </p:nvSpPr>
        <p:spPr>
          <a:xfrm>
            <a:off x="0" y="6120830"/>
            <a:ext cx="12192000" cy="382137"/>
          </a:xfrm>
          <a:prstGeom prst="rect">
            <a:avLst/>
          </a:prstGeom>
          <a:solidFill>
            <a:srgbClr val="F4E0A5"/>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Image result for wreath gif" id="108" name="Shape 108"/>
          <p:cNvPicPr preferRelativeResize="0"/>
          <p:nvPr/>
        </p:nvPicPr>
        <p:blipFill rotWithShape="1">
          <a:blip r:embed="rId3">
            <a:alphaModFix/>
          </a:blip>
          <a:srcRect b="0" l="0" r="0" t="0"/>
          <a:stretch/>
        </p:blipFill>
        <p:spPr>
          <a:xfrm>
            <a:off x="8573067" y="0"/>
            <a:ext cx="1915141" cy="19218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 name="Shape 112"/>
        <p:cNvGrpSpPr/>
        <p:nvPr/>
      </p:nvGrpSpPr>
      <p:grpSpPr>
        <a:xfrm>
          <a:off x="0" y="0"/>
          <a:ext cx="0" cy="0"/>
          <a:chOff x="0" y="0"/>
          <a:chExt cx="0" cy="0"/>
        </a:xfrm>
      </p:grpSpPr>
      <p:pic>
        <p:nvPicPr>
          <p:cNvPr id="113" name="Shape 113"/>
          <p:cNvPicPr preferRelativeResize="0"/>
          <p:nvPr>
            <p:ph idx="1" type="body"/>
          </p:nvPr>
        </p:nvPicPr>
        <p:blipFill rotWithShape="1">
          <a:blip r:embed="rId3">
            <a:alphaModFix/>
          </a:blip>
          <a:srcRect b="0" l="0" r="0" t="0"/>
          <a:stretch/>
        </p:blipFill>
        <p:spPr>
          <a:xfrm>
            <a:off x="3440089" y="0"/>
            <a:ext cx="514349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Lustria"/>
              <a:buNone/>
            </a:pPr>
            <a:r>
              <a:rPr b="1" i="0" lang="en-US" sz="6000" u="none" cap="none" strike="noStrike">
                <a:solidFill>
                  <a:schemeClr val="dk1"/>
                </a:solidFill>
                <a:latin typeface="Lustria"/>
                <a:ea typeface="Lustria"/>
                <a:cs typeface="Lustria"/>
                <a:sym typeface="Lustria"/>
              </a:rPr>
              <a:t>HONOR</a:t>
            </a:r>
          </a:p>
        </p:txBody>
      </p:sp>
      <p:sp>
        <p:nvSpPr>
          <p:cNvPr id="119" name="Shape 119"/>
          <p:cNvSpPr txBox="1"/>
          <p:nvPr>
            <p:ph idx="1" type="body"/>
          </p:nvPr>
        </p:nvSpPr>
        <p:spPr>
          <a:xfrm>
            <a:off x="838200" y="1913307"/>
            <a:ext cx="10515599" cy="4351338"/>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4000" u="none" cap="none" strike="noStrike">
                <a:solidFill>
                  <a:schemeClr val="dk1"/>
                </a:solidFill>
                <a:latin typeface="Lustria"/>
                <a:ea typeface="Lustria"/>
                <a:cs typeface="Lustria"/>
                <a:sym typeface="Lustria"/>
              </a:rPr>
              <a:t>The students placed wreaths on the tombstones of the veterans</a:t>
            </a:r>
          </a:p>
          <a:p>
            <a:pPr indent="0" lvl="0" marL="0" marR="0" rtl="0" algn="ctr">
              <a:lnSpc>
                <a:spcPct val="90000"/>
              </a:lnSpc>
              <a:spcBef>
                <a:spcPts val="1000"/>
              </a:spcBef>
              <a:spcAft>
                <a:spcPts val="0"/>
              </a:spcAft>
              <a:buClr>
                <a:schemeClr val="dk1"/>
              </a:buClr>
              <a:buSzPct val="25000"/>
              <a:buFont typeface="Arial"/>
              <a:buNone/>
            </a:pPr>
            <a:r>
              <a:t/>
            </a:r>
            <a:endParaRPr b="0" i="0" sz="4000" u="none" cap="none" strike="noStrike">
              <a:solidFill>
                <a:schemeClr val="dk1"/>
              </a:solidFill>
              <a:latin typeface="Lustria"/>
              <a:ea typeface="Lustria"/>
              <a:cs typeface="Lustria"/>
              <a:sym typeface="Lustria"/>
            </a:endParaRPr>
          </a:p>
          <a:p>
            <a:pPr indent="0" lvl="0" marL="0" marR="0" rtl="0" algn="ctr">
              <a:lnSpc>
                <a:spcPct val="90000"/>
              </a:lnSpc>
              <a:spcBef>
                <a:spcPts val="1000"/>
              </a:spcBef>
              <a:buClr>
                <a:schemeClr val="dk1"/>
              </a:buClr>
              <a:buSzPct val="25000"/>
              <a:buFont typeface="Arial"/>
              <a:buNone/>
            </a:pPr>
            <a:r>
              <a:rPr b="0" i="1" lang="en-US" sz="2800" u="none" cap="none" strike="noStrike">
                <a:solidFill>
                  <a:schemeClr val="dk1"/>
                </a:solidFill>
                <a:latin typeface="Lustria"/>
                <a:ea typeface="Lustria"/>
                <a:cs typeface="Lustria"/>
                <a:sym typeface="Lustria"/>
              </a:rPr>
              <a:t>“It was nice to honor all the people that have served in the military because they have scarified a lot of things to protect our country and the people in it.”</a:t>
            </a:r>
          </a:p>
        </p:txBody>
      </p:sp>
      <p:sp>
        <p:nvSpPr>
          <p:cNvPr id="120" name="Shape 120"/>
          <p:cNvSpPr/>
          <p:nvPr/>
        </p:nvSpPr>
        <p:spPr>
          <a:xfrm>
            <a:off x="0" y="6173687"/>
            <a:ext cx="12192000" cy="313576"/>
          </a:xfrm>
          <a:prstGeom prst="rect">
            <a:avLst/>
          </a:prstGeom>
          <a:solidFill>
            <a:srgbClr val="F4E0A5"/>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Image result for wreath gif" id="121" name="Shape 121"/>
          <p:cNvPicPr preferRelativeResize="0"/>
          <p:nvPr/>
        </p:nvPicPr>
        <p:blipFill rotWithShape="1">
          <a:blip r:embed="rId3">
            <a:alphaModFix/>
          </a:blip>
          <a:srcRect b="0" l="0" r="0" t="0"/>
          <a:stretch/>
        </p:blipFill>
        <p:spPr>
          <a:xfrm>
            <a:off x="2210936" y="-8555"/>
            <a:ext cx="1915141" cy="1921861"/>
          </a:xfrm>
          <a:prstGeom prst="rect">
            <a:avLst/>
          </a:prstGeom>
          <a:noFill/>
          <a:ln>
            <a:noFill/>
          </a:ln>
        </p:spPr>
      </p:pic>
      <p:pic>
        <p:nvPicPr>
          <p:cNvPr descr="Image result for wreath gif" id="122" name="Shape 122"/>
          <p:cNvPicPr preferRelativeResize="0"/>
          <p:nvPr/>
        </p:nvPicPr>
        <p:blipFill rotWithShape="1">
          <a:blip r:embed="rId3">
            <a:alphaModFix/>
          </a:blip>
          <a:srcRect b="0" l="0" r="0" t="0"/>
          <a:stretch/>
        </p:blipFill>
        <p:spPr>
          <a:xfrm>
            <a:off x="8245521" y="-8555"/>
            <a:ext cx="1915141" cy="19218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ph idx="1" type="body"/>
          </p:nvPr>
        </p:nvPicPr>
        <p:blipFill rotWithShape="1">
          <a:blip r:embed="rId3">
            <a:alphaModFix/>
          </a:blip>
          <a:srcRect b="0" l="0" r="0" t="0"/>
          <a:stretch/>
        </p:blipFill>
        <p:spPr>
          <a:xfrm>
            <a:off x="1443150" y="0"/>
            <a:ext cx="9172546" cy="68794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Lustria"/>
              <a:buNone/>
            </a:pPr>
            <a:r>
              <a:rPr b="1" i="0" lang="en-US" sz="6000" u="none" cap="none" strike="noStrike">
                <a:solidFill>
                  <a:schemeClr val="dk1"/>
                </a:solidFill>
                <a:latin typeface="Lustria"/>
                <a:ea typeface="Lustria"/>
                <a:cs typeface="Lustria"/>
                <a:sym typeface="Lustria"/>
              </a:rPr>
              <a:t>TEACH</a:t>
            </a:r>
          </a:p>
        </p:txBody>
      </p:sp>
      <p:sp>
        <p:nvSpPr>
          <p:cNvPr id="133" name="Shape 133"/>
          <p:cNvSpPr txBox="1"/>
          <p:nvPr>
            <p:ph idx="1" type="body"/>
          </p:nvPr>
        </p:nvSpPr>
        <p:spPr>
          <a:xfrm>
            <a:off x="838200" y="1925833"/>
            <a:ext cx="10515599" cy="4351338"/>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4000" u="none" cap="none" strike="noStrike">
                <a:solidFill>
                  <a:schemeClr val="dk1"/>
                </a:solidFill>
                <a:latin typeface="Lustria"/>
                <a:ea typeface="Lustria"/>
                <a:cs typeface="Lustria"/>
                <a:sym typeface="Lustria"/>
              </a:rPr>
              <a:t>The students learned the value and importance of recognizing those who have risked their lives for our freedoms </a:t>
            </a:r>
          </a:p>
          <a:p>
            <a:pPr indent="0" lvl="0" marL="0" marR="0" rtl="0" algn="ctr">
              <a:lnSpc>
                <a:spcPct val="90000"/>
              </a:lnSpc>
              <a:spcBef>
                <a:spcPts val="1000"/>
              </a:spcBef>
              <a:spcAft>
                <a:spcPts val="0"/>
              </a:spcAft>
              <a:buClr>
                <a:schemeClr val="dk1"/>
              </a:buClr>
              <a:buSzPct val="25000"/>
              <a:buFont typeface="Arial"/>
              <a:buNone/>
            </a:pPr>
            <a:r>
              <a:t/>
            </a:r>
            <a:endParaRPr b="0" i="0" sz="2800" u="none" cap="none" strike="noStrike">
              <a:solidFill>
                <a:schemeClr val="dk1"/>
              </a:solidFill>
              <a:latin typeface="Lustria"/>
              <a:ea typeface="Lustria"/>
              <a:cs typeface="Lustria"/>
              <a:sym typeface="Lustria"/>
            </a:endParaRPr>
          </a:p>
          <a:p>
            <a:pPr indent="0" lvl="0" marL="0" marR="0" rtl="0" algn="ctr">
              <a:lnSpc>
                <a:spcPct val="90000"/>
              </a:lnSpc>
              <a:spcBef>
                <a:spcPts val="1000"/>
              </a:spcBef>
              <a:buClr>
                <a:schemeClr val="dk1"/>
              </a:buClr>
              <a:buSzPct val="25000"/>
              <a:buFont typeface="Arial"/>
              <a:buNone/>
            </a:pPr>
            <a:r>
              <a:rPr b="0" i="1" lang="en-US" sz="2800" u="none" cap="none" strike="noStrike">
                <a:solidFill>
                  <a:schemeClr val="dk1"/>
                </a:solidFill>
                <a:latin typeface="Lustria"/>
                <a:ea typeface="Lustria"/>
                <a:cs typeface="Lustria"/>
                <a:sym typeface="Lustria"/>
              </a:rPr>
              <a:t>“I would love to participate in this event again next year; it taught me a lot”</a:t>
            </a:r>
          </a:p>
        </p:txBody>
      </p:sp>
      <p:sp>
        <p:nvSpPr>
          <p:cNvPr id="134" name="Shape 134"/>
          <p:cNvSpPr/>
          <p:nvPr/>
        </p:nvSpPr>
        <p:spPr>
          <a:xfrm>
            <a:off x="0" y="6120830"/>
            <a:ext cx="12192000" cy="382137"/>
          </a:xfrm>
          <a:prstGeom prst="rect">
            <a:avLst/>
          </a:prstGeom>
          <a:solidFill>
            <a:srgbClr val="F4E0A5"/>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Image result for wreath gif" id="135" name="Shape 135"/>
          <p:cNvPicPr preferRelativeResize="0"/>
          <p:nvPr/>
        </p:nvPicPr>
        <p:blipFill rotWithShape="1">
          <a:blip r:embed="rId3">
            <a:alphaModFix/>
          </a:blip>
          <a:srcRect b="0" l="0" r="0" t="0"/>
          <a:stretch/>
        </p:blipFill>
        <p:spPr>
          <a:xfrm>
            <a:off x="2074458" y="-12479"/>
            <a:ext cx="1915141" cy="1921861"/>
          </a:xfrm>
          <a:prstGeom prst="rect">
            <a:avLst/>
          </a:prstGeom>
          <a:noFill/>
          <a:ln>
            <a:noFill/>
          </a:ln>
        </p:spPr>
      </p:pic>
      <p:pic>
        <p:nvPicPr>
          <p:cNvPr descr="Image result for wreath gif" id="136" name="Shape 136"/>
          <p:cNvPicPr preferRelativeResize="0"/>
          <p:nvPr/>
        </p:nvPicPr>
        <p:blipFill rotWithShape="1">
          <a:blip r:embed="rId3">
            <a:alphaModFix/>
          </a:blip>
          <a:srcRect b="0" l="0" r="0" t="0"/>
          <a:stretch/>
        </p:blipFill>
        <p:spPr>
          <a:xfrm>
            <a:off x="8175007" y="3970"/>
            <a:ext cx="1915141" cy="19218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pic>
        <p:nvPicPr>
          <p:cNvPr id="141" name="Shape 141"/>
          <p:cNvPicPr preferRelativeResize="0"/>
          <p:nvPr>
            <p:ph idx="1" type="body"/>
          </p:nvPr>
        </p:nvPicPr>
        <p:blipFill rotWithShape="1">
          <a:blip r:embed="rId3">
            <a:alphaModFix/>
          </a:blip>
          <a:srcRect b="0" l="0" r="0" t="0"/>
          <a:stretch/>
        </p:blipFill>
        <p:spPr>
          <a:xfrm>
            <a:off x="1574854" y="0"/>
            <a:ext cx="9143998"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