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6.png"/><Relationship Id="rId7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07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subTitle"/>
          </p:nvPr>
        </p:nvSpPr>
        <p:spPr>
          <a:xfrm>
            <a:off x="1547812" y="5300662"/>
            <a:ext cx="6400799" cy="1033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Rockbridge County High School</a:t>
            </a:r>
          </a:p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x="1116012" y="549275"/>
            <a:ext cx="7677150" cy="1225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Giving Tree</a:t>
            </a:r>
            <a:b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Wildcat Style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44361" l="32841" r="29980" t="10534"/>
          <a:stretch/>
        </p:blipFill>
        <p:spPr>
          <a:xfrm>
            <a:off x="3419475" y="1989136"/>
            <a:ext cx="2881312" cy="301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Questions…</a:t>
            </a:r>
          </a:p>
        </p:txBody>
      </p:sp>
      <p:pic>
        <p:nvPicPr>
          <p:cNvPr id="162" name="Shape 1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200" y="1600200"/>
            <a:ext cx="4525961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1908175" y="31750"/>
            <a:ext cx="6851649" cy="855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Background</a:t>
            </a:r>
          </a:p>
        </p:txBody>
      </p:sp>
      <p:pic>
        <p:nvPicPr>
          <p:cNvPr id="96" name="Shape 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075" y="981075"/>
            <a:ext cx="2955925" cy="336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8525" y="2349500"/>
            <a:ext cx="2749549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0861" y="4265612"/>
            <a:ext cx="2243136" cy="252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57536" y="4343400"/>
            <a:ext cx="3743324" cy="232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9250" y="836612"/>
            <a:ext cx="1819274" cy="59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920750" y="142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Our School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1835150" y="1600200"/>
            <a:ext cx="685164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3106736"/>
            <a:ext cx="7516812" cy="37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250" y="1125537"/>
            <a:ext cx="2659062" cy="266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0" y="5027612"/>
            <a:ext cx="1820861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6">
            <a:alphaModFix/>
          </a:blip>
          <a:srcRect b="0" l="0" r="7072" t="0"/>
          <a:stretch/>
        </p:blipFill>
        <p:spPr>
          <a:xfrm>
            <a:off x="4051300" y="1125537"/>
            <a:ext cx="5092699" cy="26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527175" y="115886"/>
            <a:ext cx="714057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Makes Us Unique: 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692275" y="1258887"/>
            <a:ext cx="6994525" cy="526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students from grades 9 thru 12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 diverse student population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Vocational School attaches to our High School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300" y="5014912"/>
            <a:ext cx="2914649" cy="18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6975" y="4718050"/>
            <a:ext cx="2852737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 b="0" l="9886" r="6799" t="20172"/>
          <a:stretch/>
        </p:blipFill>
        <p:spPr>
          <a:xfrm>
            <a:off x="3949700" y="3213100"/>
            <a:ext cx="2801936" cy="201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914400" y="0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 What is the Giving Tree…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692275" y="633412"/>
            <a:ext cx="6850062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“store” where our peers who need clothing, food, school supplies etc. can put in a request to receive help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request is processed and they receive needed items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goal is to make a difference in someone’s life by taking a possible stressful situation and making it better through providing basic needs.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turn allowing them to concentrate on their school performance.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8473" l="14862" r="12597" t="0"/>
          <a:stretch/>
        </p:blipFill>
        <p:spPr>
          <a:xfrm>
            <a:off x="7489825" y="5159375"/>
            <a:ext cx="1352550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755650" y="115886"/>
            <a:ext cx="8229600" cy="865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did we get involved…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1547812" y="981075"/>
            <a:ext cx="7138986" cy="5145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our work with the after school group CAT-Tagious…The Giving Tree was Created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theme this year is Wildcat Strong and with this project our Wildcat Family is becoming stronger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33424" l="40591" r="40037" t="17656"/>
          <a:stretch/>
        </p:blipFill>
        <p:spPr>
          <a:xfrm>
            <a:off x="7159625" y="4149725"/>
            <a:ext cx="1825625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914400" y="101600"/>
            <a:ext cx="8229600" cy="850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We Collected Supplies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1619250" y="966787"/>
            <a:ext cx="7273924" cy="5630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Homecoming Supply Drive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Have-A-Heart Supply Drive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7637" y="3295650"/>
            <a:ext cx="1947862" cy="34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0" l="0" r="0" t="22831"/>
          <a:stretch/>
        </p:blipFill>
        <p:spPr>
          <a:xfrm>
            <a:off x="6210300" y="3922712"/>
            <a:ext cx="2682874" cy="27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 b="0" l="0" r="28264" t="0"/>
          <a:stretch/>
        </p:blipFill>
        <p:spPr>
          <a:xfrm>
            <a:off x="1136650" y="4005262"/>
            <a:ext cx="2668586" cy="27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Collaborative Groups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692275" y="1600200"/>
            <a:ext cx="6994525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Skills Class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 Business Classes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CAT-Tagious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Washington &amp; Lee University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6" y="4076700"/>
            <a:ext cx="466725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Future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908175" y="1196975"/>
            <a:ext cx="6911974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future goal is that The Giving Tree will become a lasting tradition on our campus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8475" y="3429000"/>
            <a:ext cx="3086099" cy="30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